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</p:sldIdLst>
  <p:sldSz cy="5143500" cx="9144000"/>
  <p:notesSz cx="6858000" cy="9144000"/>
  <p:embeddedFontLst>
    <p:embeddedFont>
      <p:font typeface="Ubuntu"/>
      <p:regular r:id="rId6"/>
      <p:bold r:id="rId7"/>
      <p:italic r:id="rId8"/>
      <p:boldItalic r:id="rId9"/>
    </p:embeddedFont>
    <p:embeddedFont>
      <p:font typeface="Ubuntu Light"/>
      <p:regular r:id="rId10"/>
      <p:bold r:id="rId11"/>
      <p:italic r:id="rId12"/>
      <p:boldItalic r:id="rId13"/>
    </p:embeddedFont>
    <p:embeddedFont>
      <p:font typeface="Work Sans Light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UbuntuLight-bold.fntdata"/><Relationship Id="rId10" Type="http://schemas.openxmlformats.org/officeDocument/2006/relationships/font" Target="fonts/UbuntuLight-regular.fntdata"/><Relationship Id="rId13" Type="http://schemas.openxmlformats.org/officeDocument/2006/relationships/font" Target="fonts/UbuntuLight-boldItalic.fntdata"/><Relationship Id="rId12" Type="http://schemas.openxmlformats.org/officeDocument/2006/relationships/font" Target="fonts/UbuntuLigh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Ubuntu-boldItalic.fntdata"/><Relationship Id="rId15" Type="http://schemas.openxmlformats.org/officeDocument/2006/relationships/font" Target="fonts/WorkSansLight-bold.fntdata"/><Relationship Id="rId14" Type="http://schemas.openxmlformats.org/officeDocument/2006/relationships/font" Target="fonts/WorkSansLight-regular.fntdata"/><Relationship Id="rId17" Type="http://schemas.openxmlformats.org/officeDocument/2006/relationships/font" Target="fonts/WorkSansLight-boldItalic.fntdata"/><Relationship Id="rId16" Type="http://schemas.openxmlformats.org/officeDocument/2006/relationships/font" Target="fonts/WorkSansLight-italic.fntdata"/><Relationship Id="rId5" Type="http://schemas.openxmlformats.org/officeDocument/2006/relationships/slide" Target="slides/slide1.xml"/><Relationship Id="rId6" Type="http://schemas.openxmlformats.org/officeDocument/2006/relationships/font" Target="fonts/Ubuntu-regular.fntdata"/><Relationship Id="rId7" Type="http://schemas.openxmlformats.org/officeDocument/2006/relationships/font" Target="fonts/Ubuntu-bold.fntdata"/><Relationship Id="rId8" Type="http://schemas.openxmlformats.org/officeDocument/2006/relationships/font" Target="fonts/Ubuntu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930600" y="939700"/>
            <a:ext cx="7282800" cy="3264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1">
    <p:bg>
      <p:bgPr>
        <a:solidFill>
          <a:schemeClr val="dk1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6000">
                <a:schemeClr val="accent2"/>
              </a:gs>
              <a:gs pos="12000">
                <a:schemeClr val="accent1"/>
              </a:gs>
              <a:gs pos="28000">
                <a:srgbClr val="E9204E">
                  <a:alpha val="0"/>
                </a:srgbClr>
              </a:gs>
              <a:gs pos="71000">
                <a:srgbClr val="412D8C">
                  <a:alpha val="0"/>
                </a:srgbClr>
              </a:gs>
              <a:gs pos="88000">
                <a:schemeClr val="accent6"/>
              </a:gs>
              <a:gs pos="94000">
                <a:schemeClr val="accent5"/>
              </a:gs>
              <a:gs pos="100000">
                <a:schemeClr val="accent4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930600" y="2056000"/>
            <a:ext cx="7282800" cy="58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930600" y="2736802"/>
            <a:ext cx="7282800" cy="35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idx="1" type="body"/>
          </p:nvPr>
        </p:nvSpPr>
        <p:spPr>
          <a:xfrm>
            <a:off x="930600" y="939700"/>
            <a:ext cx="7282800" cy="3264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31800" lvl="0" marL="457200">
              <a:spcBef>
                <a:spcPts val="600"/>
              </a:spcBef>
              <a:spcAft>
                <a:spcPts val="0"/>
              </a:spcAft>
              <a:buSzPts val="3200"/>
              <a:buChar char="▪"/>
              <a:defRPr sz="3200"/>
            </a:lvl1pPr>
            <a:lvl2pPr indent="-431800" lvl="1" marL="91440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2pPr>
            <a:lvl3pPr indent="-431800" lvl="2" marL="137160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3pPr>
            <a:lvl4pPr indent="-431800" lvl="3" marL="182880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4pPr>
            <a:lvl5pPr indent="-431800" lvl="4" marL="228600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5pPr>
            <a:lvl6pPr indent="-431800" lvl="5" marL="274320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6pPr>
            <a:lvl7pPr indent="-431800" lvl="6" marL="320040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7pPr>
            <a:lvl8pPr indent="-431800" lvl="7" marL="365760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8pPr>
            <a:lvl9pPr indent="-431800" lvl="8" marL="411480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465300" y="465400"/>
            <a:ext cx="465300" cy="36656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rial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930600" y="1415684"/>
            <a:ext cx="7282800" cy="278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930575" y="1415675"/>
            <a:ext cx="3402600" cy="278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4810650" y="1415675"/>
            <a:ext cx="3402600" cy="278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914562" y="1415675"/>
            <a:ext cx="2268600" cy="278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/>
        </p:txBody>
      </p:sp>
      <p:sp>
        <p:nvSpPr>
          <p:cNvPr id="33" name="Google Shape;33;p7"/>
          <p:cNvSpPr txBox="1"/>
          <p:nvPr>
            <p:ph idx="2" type="body"/>
          </p:nvPr>
        </p:nvSpPr>
        <p:spPr>
          <a:xfrm>
            <a:off x="3421615" y="1415675"/>
            <a:ext cx="2268600" cy="278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/>
        </p:txBody>
      </p:sp>
      <p:sp>
        <p:nvSpPr>
          <p:cNvPr id="34" name="Google Shape;34;p7"/>
          <p:cNvSpPr txBox="1"/>
          <p:nvPr>
            <p:ph idx="3" type="body"/>
          </p:nvPr>
        </p:nvSpPr>
        <p:spPr>
          <a:xfrm>
            <a:off x="5928668" y="1415675"/>
            <a:ext cx="2268600" cy="278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idx="1" type="body"/>
          </p:nvPr>
        </p:nvSpPr>
        <p:spPr>
          <a:xfrm>
            <a:off x="930600" y="3935550"/>
            <a:ext cx="7282800" cy="26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4"/>
            </a:gs>
            <a:gs pos="18000">
              <a:schemeClr val="accent3"/>
            </a:gs>
            <a:gs pos="41000">
              <a:schemeClr val="accent2"/>
            </a:gs>
            <a:gs pos="61000">
              <a:schemeClr val="accent1"/>
            </a:gs>
            <a:gs pos="82000">
              <a:schemeClr val="accent6"/>
            </a:gs>
            <a:gs pos="100000">
              <a:schemeClr val="accent5"/>
            </a:gs>
          </a:gsLst>
          <a:lin ang="2700006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b="1" sz="3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b="1" sz="3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b="1" sz="3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b="1" sz="3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b="1" sz="3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b="1" sz="3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b="1" sz="3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b="1" sz="3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b="1" sz="3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30600" y="1415684"/>
            <a:ext cx="7282800" cy="27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▪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indent="-3810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indent="-3810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indent="-3810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indent="-3810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indent="-3810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indent="-3810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indent="-3810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indent="-3810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b="1" sz="1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r">
              <a:buNone/>
              <a:defRPr b="1" sz="1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r">
              <a:buNone/>
              <a:defRPr b="1" sz="1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r">
              <a:buNone/>
              <a:defRPr b="1" sz="1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r">
              <a:buNone/>
              <a:defRPr b="1" sz="1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r">
              <a:buNone/>
              <a:defRPr b="1" sz="1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r">
              <a:buNone/>
              <a:defRPr b="1" sz="1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r">
              <a:buNone/>
              <a:defRPr b="1" sz="1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r">
              <a:buNone/>
              <a:defRPr b="1" sz="1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" name="Google Shape;9;p1"/>
          <p:cNvGrpSpPr/>
          <p:nvPr/>
        </p:nvGrpSpPr>
        <p:grpSpPr>
          <a:xfrm>
            <a:off x="465300" y="465400"/>
            <a:ext cx="8213400" cy="4212750"/>
            <a:chOff x="465300" y="465400"/>
            <a:chExt cx="8213400" cy="4212750"/>
          </a:xfrm>
        </p:grpSpPr>
        <p:sp>
          <p:nvSpPr>
            <p:cNvPr id="10" name="Google Shape;10;p1"/>
            <p:cNvSpPr/>
            <p:nvPr/>
          </p:nvSpPr>
          <p:spPr>
            <a:xfrm rot="10800000">
              <a:off x="3221100" y="465400"/>
              <a:ext cx="5457600" cy="1395600"/>
            </a:xfrm>
            <a:prstGeom prst="corner">
              <a:avLst>
                <a:gd fmla="val 1582" name="adj1"/>
                <a:gd fmla="val 1544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465300" y="3282550"/>
              <a:ext cx="5457600" cy="1395600"/>
            </a:xfrm>
            <a:prstGeom prst="corner">
              <a:avLst>
                <a:gd fmla="val 1582" name="adj1"/>
                <a:gd fmla="val 1544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467">
          <p15:clr>
            <a:srgbClr val="EA4335"/>
          </p15:clr>
        </p15:guide>
        <p15:guide id="2" orient="horz" pos="2947">
          <p15:clr>
            <a:srgbClr val="EA4335"/>
          </p15:clr>
        </p15:guide>
        <p15:guide id="3" pos="586">
          <p15:clr>
            <a:srgbClr val="EA4335"/>
          </p15:clr>
        </p15:guide>
        <p15:guide id="4" orient="horz" pos="592">
          <p15:clr>
            <a:srgbClr val="EA4335"/>
          </p15:clr>
        </p15:guide>
        <p15:guide id="5" pos="5174">
          <p15:clr>
            <a:srgbClr val="EA4335"/>
          </p15:clr>
        </p15:guide>
        <p15:guide id="6" orient="horz" pos="2648">
          <p15:clr>
            <a:srgbClr val="EA4335"/>
          </p15:clr>
        </p15:guide>
        <p15:guide id="7" orient="horz" pos="293">
          <p15:clr>
            <a:srgbClr val="EA4335"/>
          </p15:clr>
        </p15:guide>
        <p15:guide id="8" pos="29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type="ctrTitle"/>
          </p:nvPr>
        </p:nvSpPr>
        <p:spPr>
          <a:xfrm>
            <a:off x="930600" y="789275"/>
            <a:ext cx="7282800" cy="3264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The Story and Music of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Sensitive Child</a:t>
            </a:r>
            <a:r>
              <a:rPr lang="en"/>
              <a:t> </a:t>
            </a:r>
            <a:endParaRPr/>
          </a:p>
        </p:txBody>
      </p:sp>
      <p:pic>
        <p:nvPicPr>
          <p:cNvPr id="52" name="Google Shape;5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0550" y="3710025"/>
            <a:ext cx="1433450" cy="14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433450" cy="14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sidore template">
  <a:themeElements>
    <a:clrScheme name="Custom 347">
      <a:dk1>
        <a:srgbClr val="0D0335"/>
      </a:dk1>
      <a:lt1>
        <a:srgbClr val="FFFFFF"/>
      </a:lt1>
      <a:dk2>
        <a:srgbClr val="573F68"/>
      </a:dk2>
      <a:lt2>
        <a:srgbClr val="E9DDEC"/>
      </a:lt2>
      <a:accent1>
        <a:srgbClr val="E9204E"/>
      </a:accent1>
      <a:accent2>
        <a:srgbClr val="ED4636"/>
      </a:accent2>
      <a:accent3>
        <a:srgbClr val="FCB42E"/>
      </a:accent3>
      <a:accent4>
        <a:srgbClr val="94C486"/>
      </a:accent4>
      <a:accent5>
        <a:srgbClr val="39B8E3"/>
      </a:accent5>
      <a:accent6>
        <a:srgbClr val="412D8C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